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7" r:id="rId2"/>
    <p:sldId id="263" r:id="rId3"/>
    <p:sldId id="273" r:id="rId4"/>
    <p:sldId id="264" r:id="rId5"/>
    <p:sldId id="274" r:id="rId6"/>
    <p:sldId id="275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90" r:id="rId15"/>
    <p:sldId id="285" r:id="rId16"/>
    <p:sldId id="284" r:id="rId17"/>
    <p:sldId id="28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0966" autoAdjust="0"/>
  </p:normalViewPr>
  <p:slideViewPr>
    <p:cSldViewPr>
      <p:cViewPr varScale="1">
        <p:scale>
          <a:sx n="77" d="100"/>
          <a:sy n="77" d="100"/>
        </p:scale>
        <p:origin x="-1613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D3138-1CB1-43AF-874B-2C06F22DEF63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6C52D-8A47-434C-83E6-A58EE4AF4C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615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8072494" cy="2928958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PRÄSENTATION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ZUM THEMA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UNSER ALLTAGSLEBEN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(Überwindung des Stress</a:t>
            </a:r>
            <a:r>
              <a:rPr lang="en-US" sz="4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de-DE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11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8072494" cy="2857520"/>
          </a:xfr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/>
          <a:lstStyle/>
          <a:p>
            <a:pPr algn="r"/>
            <a:r>
              <a:rPr lang="de-DE" dirty="0" smtClean="0"/>
              <a:t> </a:t>
            </a:r>
            <a:r>
              <a:rPr lang="de-DE" b="1" dirty="0" smtClean="0">
                <a:solidFill>
                  <a:srgbClr val="00B0F0"/>
                </a:solidFill>
              </a:rPr>
              <a:t>geschaffen von </a:t>
            </a:r>
            <a:endParaRPr lang="ru-RU" b="1" dirty="0" smtClean="0">
              <a:solidFill>
                <a:srgbClr val="00B0F0"/>
              </a:solidFill>
            </a:endParaRPr>
          </a:p>
          <a:p>
            <a:pPr algn="r"/>
            <a:r>
              <a:rPr lang="ru-RU" b="1" dirty="0" smtClean="0">
                <a:solidFill>
                  <a:srgbClr val="00B0F0"/>
                </a:solidFill>
              </a:rPr>
              <a:t>          </a:t>
            </a:r>
            <a:r>
              <a:rPr lang="de-DE" b="1" dirty="0" err="1" smtClean="0">
                <a:solidFill>
                  <a:srgbClr val="00B0F0"/>
                </a:solidFill>
              </a:rPr>
              <a:t>Kulagina</a:t>
            </a:r>
            <a:r>
              <a:rPr lang="de-DE" b="1" dirty="0" smtClean="0">
                <a:solidFill>
                  <a:srgbClr val="00B0F0"/>
                </a:solidFill>
              </a:rPr>
              <a:t> Nina </a:t>
            </a:r>
            <a:r>
              <a:rPr lang="de-DE" b="1" dirty="0" err="1" smtClean="0">
                <a:solidFill>
                  <a:srgbClr val="00B0F0"/>
                </a:solidFill>
              </a:rPr>
              <a:t>Wassiljewna</a:t>
            </a:r>
            <a:endParaRPr lang="de-DE" b="1" dirty="0" smtClean="0">
              <a:solidFill>
                <a:srgbClr val="00B0F0"/>
              </a:solidFill>
            </a:endParaRPr>
          </a:p>
          <a:p>
            <a:pPr algn="r"/>
            <a:r>
              <a:rPr lang="de-DE" b="1" dirty="0" err="1" smtClean="0">
                <a:solidFill>
                  <a:srgbClr val="00B0F0"/>
                </a:solidFill>
              </a:rPr>
              <a:t>Orenburg,Gymnasium</a:t>
            </a:r>
            <a:r>
              <a:rPr lang="de-DE" b="1" dirty="0" smtClean="0">
                <a:solidFill>
                  <a:srgbClr val="00B0F0"/>
                </a:solidFill>
              </a:rPr>
              <a:t> </a:t>
            </a:r>
            <a:r>
              <a:rPr lang="ru-RU" b="1" dirty="0" smtClean="0">
                <a:solidFill>
                  <a:srgbClr val="00B0F0"/>
                </a:solidFill>
              </a:rPr>
              <a:t>№</a:t>
            </a:r>
            <a:r>
              <a:rPr lang="de-DE" b="1" dirty="0" smtClean="0">
                <a:solidFill>
                  <a:srgbClr val="00B0F0"/>
                </a:solidFill>
              </a:rPr>
              <a:t>5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de-DE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i="1" dirty="0" smtClean="0">
                <a:latin typeface="Georgia" pitchFamily="18" charset="0"/>
              </a:rPr>
              <a:t> </a:t>
            </a:r>
            <a:r>
              <a:rPr lang="de-DE" b="1" dirty="0" smtClean="0">
                <a:latin typeface="Georgia" pitchFamily="18" charset="0"/>
              </a:rPr>
              <a:t>Nicht</a:t>
            </a:r>
            <a:r>
              <a:rPr lang="ru-RU" b="1" dirty="0" smtClean="0">
                <a:latin typeface="Georgia" pitchFamily="18" charset="0"/>
              </a:rPr>
              <a:t>   </a:t>
            </a:r>
            <a:r>
              <a:rPr lang="de-DE" b="1" dirty="0" smtClean="0">
                <a:latin typeface="Georgia" pitchFamily="18" charset="0"/>
              </a:rPr>
              <a:t> jeder </a:t>
            </a:r>
            <a:r>
              <a:rPr lang="ru-RU" b="1" dirty="0" smtClean="0">
                <a:latin typeface="Georgia" pitchFamily="18" charset="0"/>
              </a:rPr>
              <a:t>   </a:t>
            </a:r>
            <a:r>
              <a:rPr lang="de-DE" b="1" dirty="0" smtClean="0">
                <a:latin typeface="Georgia" pitchFamily="18" charset="0"/>
              </a:rPr>
              <a:t>Tag </a:t>
            </a:r>
            <a:r>
              <a:rPr lang="ru-RU" b="1" dirty="0" smtClean="0">
                <a:latin typeface="Georgia" pitchFamily="18" charset="0"/>
              </a:rPr>
              <a:t>   </a:t>
            </a:r>
            <a:r>
              <a:rPr lang="de-DE" b="1" dirty="0" smtClean="0">
                <a:latin typeface="Georgia" pitchFamily="18" charset="0"/>
              </a:rPr>
              <a:t>ist Sonntag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de-DE" b="1" dirty="0" smtClean="0">
                <a:latin typeface="Georgia" pitchFamily="18" charset="0"/>
              </a:rPr>
              <a:t> 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Содержимое 3" descr="http://globuslife.ru/wp-content/uploads/2012/01/stress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821537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1" name="AutoShape 1"/>
          <p:cNvSpPr>
            <a:spLocks noChangeShapeType="1"/>
          </p:cNvSpPr>
          <p:nvPr/>
        </p:nvSpPr>
        <p:spPr bwMode="auto">
          <a:xfrm flipV="1">
            <a:off x="1525588" y="523875"/>
            <a:ext cx="0" cy="20034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42844" y="428604"/>
            <a:ext cx="8809415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Ich meine,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Ich denke,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Ich vermute,    dass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подлежащее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(sich) ---------- 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смысловой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глагол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0" u="sng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вспомогат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Ich meine,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Meiner Meinung nach,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1" i="0" u="sng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вспомогат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подлежащее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(sich) ---------- 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смысловой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глагол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z.B. Ich meine, dass es </a:t>
            </a:r>
            <a:r>
              <a:rPr lang="de-DE" sz="2000" b="1" i="1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im Leben </a:t>
            </a:r>
            <a:r>
              <a:rPr kumimoji="0" lang="de-DE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sowohl Freude, als auch Kummer gibt.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Я полагаю, что 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жизни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бывает как радость, так и печаль.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00B050"/>
                </a:solidFill>
                <a:latin typeface="Georgia" pitchFamily="18" charset="0"/>
              </a:rPr>
              <a:t>Unser  Alltagsleben</a:t>
            </a:r>
            <a:br>
              <a:rPr lang="de-DE" sz="2800" b="1" dirty="0" smtClean="0">
                <a:solidFill>
                  <a:srgbClr val="00B050"/>
                </a:solidFill>
                <a:latin typeface="Georgia" pitchFamily="18" charset="0"/>
              </a:rPr>
            </a:br>
            <a:r>
              <a:rPr lang="de-DE" sz="28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Wir     lernen      den      Stress      überwinden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Picture 4" descr="http://m.cdn.blog.hu/st/steve4security12/image/ormester0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7858180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57158" y="555382"/>
            <a:ext cx="8358246" cy="5016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de-DE" sz="20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Konflikte …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-Generationskonflikte…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-Das Problem der Generationskonflikte … 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-Das Problem der Generationskonflikte war und ist immer aktuell.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42845" y="357166"/>
            <a:ext cx="8786874" cy="60631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-verstehen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-verstand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-verständlich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-Verständlichkeit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-ist in unserer heutigen Zeit …  zur Selbstverständlichkeit geworden.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-Das Nutzen digitaler Medien  zum Ausdruck der eigenen Meinung ist in unserer –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heutigen Zeit … zur Selbstverständlichkeit geworden.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-Das Nutzen digitaler Medien  zum Ausdruck der eigenen Meinung ist in unserer heutigen Zeit vor allem für Kinder und Jugendliche zur Selbstverständlichkeit geworden.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86808" cy="321471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lvl="0" algn="l" fontAlgn="base"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de-DE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Mobbing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Cybermobbing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das Problem des Cybermobbings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Damit taucht das Problem des Cybermobbings auf.</a:t>
            </a:r>
            <a:r>
              <a:rPr lang="ru-RU" sz="3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de-DE" sz="6000" dirty="0" smtClean="0">
                <a:latin typeface="Arial" pitchFamily="34" charset="0"/>
              </a:rPr>
              <a:t/>
            </a:r>
            <a:br>
              <a:rPr lang="de-DE" sz="6000" dirty="0" smtClean="0">
                <a:latin typeface="Arial" pitchFamily="34" charset="0"/>
              </a:rPr>
            </a:br>
            <a:endParaRPr lang="ru-RU" dirty="0"/>
          </a:p>
        </p:txBody>
      </p:sp>
      <p:pic>
        <p:nvPicPr>
          <p:cNvPr id="4" name="Содержимое 3" descr="http://www.lopni.com/images/post/500/20130814113149524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929066"/>
            <a:ext cx="4214842" cy="235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714356"/>
            <a:ext cx="8572560" cy="34778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der Konkurrenzkampf 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Zurzeit ist der Konkurrenzkampf sehr akut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42844" y="214290"/>
            <a:ext cx="8858312" cy="6247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verantwortung</a:t>
            </a:r>
            <a:r>
              <a:rPr kumimoji="0" lang="de-DE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voll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… </a:t>
            </a:r>
            <a:r>
              <a:rPr kumimoji="0" lang="de-DE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muss man gut und verantwortungsvoll lernen.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Berufstätigkeit …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gute Chancen mit der künftigen Berufstätigkeit …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Um kein Berufsrisiko einzugehen …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Um kein Berufsrisiko einzugehen und gute Chancen mit der künftigen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Berufstätigkeit zu haben, muss man gut und verantwortungsvoll lernen.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285728"/>
            <a:ext cx="8643998" cy="6124754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… Treue und Vertrauen, Toleranz und Offenheit.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Interessen und</a:t>
            </a:r>
            <a:r>
              <a:rPr kumimoji="0" lang="de-DE" sz="2400" b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Sympath</a:t>
            </a:r>
            <a:r>
              <a:rPr kumimoji="0" lang="de-DE" sz="24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de-DE" sz="2400" b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de-DE" sz="24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hrlichkeit und Z</a:t>
            </a:r>
            <a:r>
              <a:rPr kumimoji="0" lang="de-DE" sz="24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verlässigkeit, Treue und Vertrauen, Toler</a:t>
            </a:r>
            <a:r>
              <a:rPr kumimoji="0" lang="de-DE" sz="24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nz und </a:t>
            </a:r>
            <a:r>
              <a:rPr kumimoji="0" lang="de-DE" sz="24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ffenheit.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Grundlagen jeder echten Freundschaft sind gleiche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Interessen und Sympath</a:t>
            </a:r>
            <a:r>
              <a:rPr lang="de-DE" sz="2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de-DE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en,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2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lang="de-DE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hrlichkeit und Z</a:t>
            </a:r>
            <a:r>
              <a:rPr lang="de-DE" sz="2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de-DE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verlässigkeit, Treue und Vertrauen, Toler</a:t>
            </a:r>
            <a:r>
              <a:rPr lang="de-DE" sz="2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de-DE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nz und </a:t>
            </a:r>
            <a:r>
              <a:rPr lang="de-DE" sz="2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de-DE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ffenheit.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de-D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2" y="1500174"/>
          <a:ext cx="7786742" cy="3855720"/>
        </p:xfrm>
        <a:graphic>
          <a:graphicData uri="http://schemas.openxmlformats.org/drawingml/2006/table">
            <a:tbl>
              <a:tblPr/>
              <a:tblGrid>
                <a:gridCol w="4357718"/>
                <a:gridCol w="3429024"/>
              </a:tblGrid>
              <a:tr h="1857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Probleme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treffen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Freude und Stress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anvertrauen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männlich oder weiblich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haltmachen (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зд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.: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останавливаться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die Berufswahl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Berufsrisiko eingehen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Ehrlichkeit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-Zuverlässigkeit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-Treue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-Vertrauen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-Toleranz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-Offenheit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Leidenschaft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-Zärtlichkeit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-Mitleid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Ausdauer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-Geduld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-Ausgeglichenheit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-Hartnäckigkeit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-Zielstrebigkeit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-Verantwortungsbewusstsein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57158" y="285728"/>
            <a:ext cx="821537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Übersetzt ins Russische folgende Wörter und Wortverbindungen aus dem Text.</a:t>
            </a:r>
            <a:endParaRPr kumimoji="0" lang="de-DE" sz="32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642910" y="214290"/>
            <a:ext cx="7858180" cy="58169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Findet im Text die verwandten Wörter und Komposita zu den folgenden Worten</a:t>
            </a:r>
            <a:r>
              <a:rPr kumimoji="0" lang="de-DE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de-DE" sz="2800" b="1" dirty="0" smtClean="0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Der Beruf 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de-DE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der Mensch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de-DE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der Mobbing 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</a:t>
            </a:r>
            <a:r>
              <a:rPr lang="de-DE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die Antwort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de-DE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sagen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de-DE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trennen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de-DE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streben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endParaRPr kumimoji="0" lang="de-DE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1142984"/>
          <a:ext cx="8572560" cy="4926332"/>
        </p:xfrm>
        <a:graphic>
          <a:graphicData uri="http://schemas.openxmlformats.org/drawingml/2006/table">
            <a:tbl>
              <a:tblPr/>
              <a:tblGrid>
                <a:gridCol w="4572032"/>
                <a:gridCol w="4000528"/>
              </a:tblGrid>
              <a:tr h="49263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место в своей жизни и обществе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конфликты поколений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использование цифровых СМИ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для выражения собственного мнения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стало само собой разумеющимся делом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первое самостоятельное решение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терпимость</a:t>
                      </a:r>
                      <a:endParaRPr lang="ru-RU" sz="1800" b="1" dirty="0" smtClean="0">
                        <a:solidFill>
                          <a:srgbClr val="00B05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конкурентная борьба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призвание 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будущая профессиональная </a:t>
                      </a:r>
                      <a:r>
                        <a:rPr lang="de-DE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настоящая дружба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ответственный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привязанность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друзья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b="1" dirty="0" smtClean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радость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785786" y="214291"/>
            <a:ext cx="77867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Übersetzt folgende Wörter ins Deutsche. Finden Sie die Sätze mit diesen Wörtern im Text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143800" cy="215423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de-DE" sz="31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Findet im Text Äquivalente  zu den folgenden Worten:</a:t>
            </a:r>
            <a:r>
              <a:rPr lang="ru-RU" sz="31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sz="3100" b="1" dirty="0" smtClean="0">
                <a:solidFill>
                  <a:srgbClr val="00B050"/>
                </a:solidFill>
              </a:rPr>
              <a:t>junge Leute</a:t>
            </a:r>
            <a:r>
              <a:rPr lang="de-DE" sz="3100" dirty="0" smtClean="0"/>
              <a:t> </a:t>
            </a:r>
            <a:r>
              <a:rPr lang="ru-RU" sz="3100" dirty="0" smtClean="0"/>
              <a:t>                 </a:t>
            </a:r>
            <a:r>
              <a:rPr lang="de-DE" sz="3100" b="1" dirty="0" smtClean="0">
                <a:solidFill>
                  <a:srgbClr val="7030A0"/>
                </a:solidFill>
              </a:rPr>
              <a:t>denken </a:t>
            </a:r>
            <a:r>
              <a:rPr lang="de-DE" sz="3100" dirty="0" smtClean="0"/>
              <a:t> </a:t>
            </a:r>
            <a:r>
              <a:rPr lang="ru-RU" sz="3100" dirty="0" smtClean="0"/>
              <a:t>              </a:t>
            </a:r>
            <a:r>
              <a:rPr lang="de-DE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Existenz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     </a:t>
            </a:r>
            <a:r>
              <a:rPr lang="de-DE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der Basis</a:t>
            </a:r>
            <a:r>
              <a:rPr lang="de-DE" sz="3100" dirty="0" smtClean="0"/>
              <a:t> </a:t>
            </a:r>
            <a:r>
              <a:rPr lang="ru-RU" sz="3100" dirty="0" smtClean="0"/>
              <a:t>                 </a:t>
            </a:r>
            <a:r>
              <a:rPr lang="de-DE" sz="3100" b="1" dirty="0" smtClean="0">
                <a:solidFill>
                  <a:srgbClr val="00B050"/>
                </a:solidFill>
              </a:rPr>
              <a:t>akut</a:t>
            </a:r>
            <a:r>
              <a:rPr lang="de-DE" sz="3100" dirty="0" smtClean="0"/>
              <a:t> </a:t>
            </a:r>
            <a:r>
              <a:rPr lang="ru-RU" sz="3100" dirty="0" smtClean="0"/>
              <a:t>                   </a:t>
            </a:r>
            <a:r>
              <a:rPr lang="de-DE" sz="3100" b="1" dirty="0" smtClean="0">
                <a:solidFill>
                  <a:srgbClr val="00B050"/>
                </a:solidFill>
              </a:rPr>
              <a:t>sprechen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gosindex.ru/wp-content/uploads/2016/10/f201ab74e790c23d26ab78f4b83bf91f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428868"/>
            <a:ext cx="7072362" cy="414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85728"/>
            <a:ext cx="8643998" cy="6370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bersetzt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ins Deutsche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-Наша повседневность – это школа и дом, любовь и дружба, музыка и спорт, книги и интернет, работа и досуг, радость и стресс.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Использование цифровых СМИ стало для детей и подростков обыденностью.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Моббинг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знает границ и ни перед чем не останавливается.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Первое самостоятельное решение в жизни каждого человека – это выбор профессии.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 каждой профессии важно иметь призвание.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-Без книг невозможно учиться и жить.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«Друг познаётся в беде».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785786" y="428604"/>
            <a:ext cx="7286676" cy="5201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Macht die syntaktische Analyse des folgenden Satzes: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de-DE" sz="12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Wenn ich den Stress erlebe,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3600" b="1" dirty="0" smtClean="0">
              <a:solidFill>
                <a:srgbClr val="00B05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 smtClean="0">
                <a:solidFill>
                  <a:srgbClr val="00B05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gehe</a:t>
            </a:r>
            <a:r>
              <a:rPr kumimoji="0" lang="de-DE" sz="3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ich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in den Park.</a:t>
            </a:r>
            <a:endParaRPr kumimoji="0" lang="de-DE" sz="36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3600" b="1" dirty="0" smtClean="0">
              <a:solidFill>
                <a:srgbClr val="00B050"/>
              </a:solidFill>
              <a:latin typeface="Georg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Georg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9\Рабочий стол\тюльп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28667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557</Words>
  <Application>Microsoft Office PowerPoint</Application>
  <PresentationFormat>Экран (4:3)</PresentationFormat>
  <Paragraphs>178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PRÄSENTATION  ZUM THEMA  «UNSER ALLTAGSLEBEN» (Überwindung des Stresses) Stunde 11  </vt:lpstr>
      <vt:lpstr>  Nicht    jeder    Tag    ist Sonntag  </vt:lpstr>
      <vt:lpstr>Слайд 3</vt:lpstr>
      <vt:lpstr>Unser  Alltagsleben Wir     lernen      den      Stress      überwinden</vt:lpstr>
      <vt:lpstr>Слайд 5</vt:lpstr>
      <vt:lpstr>Слайд 6</vt:lpstr>
      <vt:lpstr>   - Mobbing  - Cybermobbing   - das Problem des Cybermobbings   - Damit taucht das Problem des Cybermobbings auf.   </vt:lpstr>
      <vt:lpstr>Слайд 8</vt:lpstr>
      <vt:lpstr>Слайд 9</vt:lpstr>
      <vt:lpstr>Слайд 10</vt:lpstr>
      <vt:lpstr>Слайд 11</vt:lpstr>
      <vt:lpstr>Слайд 12</vt:lpstr>
      <vt:lpstr>Слайд 13</vt:lpstr>
      <vt:lpstr> Findet im Text Äquivalente  zu den folgenden Worten: junge Leute                  denken                Existenz        der Basis                  akut                    sprechen 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«Nicht    jeder    Tag    ist Sonntag»  </dc:title>
  <cp:lastModifiedBy>мама</cp:lastModifiedBy>
  <cp:revision>42</cp:revision>
  <dcterms:modified xsi:type="dcterms:W3CDTF">2017-03-25T14:38:51Z</dcterms:modified>
</cp:coreProperties>
</file>